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  <p:sldMasterId id="214748370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0285413" cy="18288000"/>
  <p:notesSz cx="6858000" cy="9144000"/>
  <p:defaultTextStyle>
    <a:defPPr>
      <a:defRPr lang="en-US"/>
    </a:defPPr>
    <a:lvl1pPr marL="0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09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617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926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234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543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851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160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468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9" autoAdjust="0"/>
    <p:restoredTop sz="94660"/>
  </p:normalViewPr>
  <p:slideViewPr>
    <p:cSldViewPr snapToGrid="0">
      <p:cViewPr varScale="1">
        <p:scale>
          <a:sx n="30" d="100"/>
          <a:sy n="30" d="100"/>
        </p:scale>
        <p:origin x="2208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5678" y="2998747"/>
            <a:ext cx="7714060" cy="6366934"/>
          </a:xfrm>
        </p:spPr>
        <p:txBody>
          <a:bodyPr anchor="b">
            <a:normAutofit/>
          </a:bodyPr>
          <a:lstStyle>
            <a:lvl1pPr algn="ctr">
              <a:defRPr sz="506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678" y="9605435"/>
            <a:ext cx="7714060" cy="4415366"/>
          </a:xfrm>
        </p:spPr>
        <p:txBody>
          <a:bodyPr>
            <a:normAutofit/>
          </a:bodyPr>
          <a:lstStyle>
            <a:lvl1pPr marL="0" indent="0" algn="ctr">
              <a:buNone/>
              <a:defRPr sz="202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5728" indent="0" algn="ctr">
              <a:buNone/>
              <a:defRPr sz="2362"/>
            </a:lvl2pPr>
            <a:lvl3pPr marL="771454" indent="0" algn="ctr">
              <a:buNone/>
              <a:defRPr sz="2026"/>
            </a:lvl3pPr>
            <a:lvl4pPr marL="1157182" indent="0" algn="ctr">
              <a:buNone/>
              <a:defRPr sz="1688"/>
            </a:lvl4pPr>
            <a:lvl5pPr marL="1542911" indent="0" algn="ctr">
              <a:buNone/>
              <a:defRPr sz="1688"/>
            </a:lvl5pPr>
            <a:lvl6pPr marL="1928637" indent="0" algn="ctr">
              <a:buNone/>
              <a:defRPr sz="1688"/>
            </a:lvl6pPr>
            <a:lvl7pPr marL="2314365" indent="0" algn="ctr">
              <a:buNone/>
              <a:defRPr sz="1688"/>
            </a:lvl7pPr>
            <a:lvl8pPr marL="2700093" indent="0" algn="ctr">
              <a:buNone/>
              <a:defRPr sz="1688"/>
            </a:lvl8pPr>
            <a:lvl9pPr marL="3085819" indent="0" algn="ctr">
              <a:buNone/>
              <a:defRPr sz="168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925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492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0499" y="960967"/>
            <a:ext cx="2217792" cy="1549823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123" y="960966"/>
            <a:ext cx="6524809" cy="1549823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810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5678" y="2998747"/>
            <a:ext cx="7714060" cy="6366934"/>
          </a:xfrm>
        </p:spPr>
        <p:txBody>
          <a:bodyPr anchor="b">
            <a:normAutofit/>
          </a:bodyPr>
          <a:lstStyle>
            <a:lvl1pPr algn="ctr">
              <a:defRPr sz="506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678" y="9605435"/>
            <a:ext cx="7714060" cy="4415366"/>
          </a:xfrm>
        </p:spPr>
        <p:txBody>
          <a:bodyPr>
            <a:normAutofit/>
          </a:bodyPr>
          <a:lstStyle>
            <a:lvl1pPr marL="0" indent="0" algn="ctr">
              <a:buNone/>
              <a:defRPr sz="202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5728" indent="0" algn="ctr">
              <a:buNone/>
              <a:defRPr sz="2362"/>
            </a:lvl2pPr>
            <a:lvl3pPr marL="771454" indent="0" algn="ctr">
              <a:buNone/>
              <a:defRPr sz="2026"/>
            </a:lvl3pPr>
            <a:lvl4pPr marL="1157182" indent="0" algn="ctr">
              <a:buNone/>
              <a:defRPr sz="1688"/>
            </a:lvl4pPr>
            <a:lvl5pPr marL="1542911" indent="0" algn="ctr">
              <a:buNone/>
              <a:defRPr sz="1688"/>
            </a:lvl5pPr>
            <a:lvl6pPr marL="1928637" indent="0" algn="ctr">
              <a:buNone/>
              <a:defRPr sz="1688"/>
            </a:lvl6pPr>
            <a:lvl7pPr marL="2314365" indent="0" algn="ctr">
              <a:buNone/>
              <a:defRPr sz="1688"/>
            </a:lvl7pPr>
            <a:lvl8pPr marL="2700093" indent="0" algn="ctr">
              <a:buNone/>
              <a:defRPr sz="1688"/>
            </a:lvl8pPr>
            <a:lvl9pPr marL="3085819" indent="0" algn="ctr">
              <a:buNone/>
              <a:defRPr sz="168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334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767" y="4566463"/>
            <a:ext cx="8871169" cy="7603222"/>
          </a:xfrm>
        </p:spPr>
        <p:txBody>
          <a:bodyPr anchor="b">
            <a:normAutofit/>
          </a:bodyPr>
          <a:lstStyle>
            <a:lvl1pPr>
              <a:defRPr sz="5061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767" y="12140357"/>
            <a:ext cx="8871169" cy="4000498"/>
          </a:xfrm>
        </p:spPr>
        <p:txBody>
          <a:bodyPr anchor="t">
            <a:normAutofit/>
          </a:bodyPr>
          <a:lstStyle>
            <a:lvl1pPr marL="0" indent="0">
              <a:buNone/>
              <a:defRPr sz="202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5728" indent="0">
              <a:buNone/>
              <a:defRPr sz="1518">
                <a:solidFill>
                  <a:schemeClr val="tx1">
                    <a:tint val="75000"/>
                  </a:schemeClr>
                </a:solidFill>
              </a:defRPr>
            </a:lvl2pPr>
            <a:lvl3pPr marL="77145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157182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4pPr>
            <a:lvl5pPr marL="1542911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5pPr>
            <a:lvl6pPr marL="1928637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6pPr>
            <a:lvl7pPr marL="2314365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7pPr>
            <a:lvl8pPr marL="2700093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8pPr>
            <a:lvl9pPr marL="3085819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743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2966" y="4876803"/>
            <a:ext cx="4371302" cy="116035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6990" y="4876803"/>
            <a:ext cx="4371302" cy="116035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9365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66" y="4484934"/>
            <a:ext cx="4349873" cy="220186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26" b="1"/>
            </a:lvl1pPr>
            <a:lvl2pPr marL="385728" indent="0">
              <a:buNone/>
              <a:defRPr sz="1688" b="1"/>
            </a:lvl2pPr>
            <a:lvl3pPr marL="771454" indent="0">
              <a:buNone/>
              <a:defRPr sz="1518" b="1"/>
            </a:lvl3pPr>
            <a:lvl4pPr marL="1157182" indent="0">
              <a:buNone/>
              <a:defRPr sz="1350" b="1"/>
            </a:lvl4pPr>
            <a:lvl5pPr marL="1542911" indent="0">
              <a:buNone/>
              <a:defRPr sz="1350" b="1"/>
            </a:lvl5pPr>
            <a:lvl6pPr marL="1928637" indent="0">
              <a:buNone/>
              <a:defRPr sz="1350" b="1"/>
            </a:lvl6pPr>
            <a:lvl7pPr marL="2314365" indent="0">
              <a:buNone/>
              <a:defRPr sz="1350" b="1"/>
            </a:lvl7pPr>
            <a:lvl8pPr marL="2700093" indent="0">
              <a:buNone/>
              <a:defRPr sz="1350" b="1"/>
            </a:lvl8pPr>
            <a:lvl9pPr marL="3085819" indent="0">
              <a:buNone/>
              <a:defRPr sz="13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966" y="6686803"/>
            <a:ext cx="4349873" cy="98147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6990" y="4484937"/>
            <a:ext cx="4371302" cy="220186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026" b="1"/>
            </a:lvl1pPr>
            <a:lvl2pPr marL="385728" indent="0">
              <a:buNone/>
              <a:defRPr sz="1688" b="1"/>
            </a:lvl2pPr>
            <a:lvl3pPr marL="771454" indent="0">
              <a:buNone/>
              <a:defRPr sz="1518" b="1"/>
            </a:lvl3pPr>
            <a:lvl4pPr marL="1157182" indent="0">
              <a:buNone/>
              <a:defRPr sz="1350" b="1"/>
            </a:lvl4pPr>
            <a:lvl5pPr marL="1542911" indent="0">
              <a:buNone/>
              <a:defRPr sz="1350" b="1"/>
            </a:lvl5pPr>
            <a:lvl6pPr marL="1928637" indent="0">
              <a:buNone/>
              <a:defRPr sz="1350" b="1"/>
            </a:lvl6pPr>
            <a:lvl7pPr marL="2314365" indent="0">
              <a:buNone/>
              <a:defRPr sz="1350" b="1"/>
            </a:lvl7pPr>
            <a:lvl8pPr marL="2700093" indent="0">
              <a:buNone/>
              <a:defRPr sz="1350" b="1"/>
            </a:lvl8pPr>
            <a:lvl9pPr marL="3085819" indent="0">
              <a:buNone/>
              <a:defRPr sz="13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6990" y="6686803"/>
            <a:ext cx="4371302" cy="98147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849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261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627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94" y="1219202"/>
            <a:ext cx="3317046" cy="4267192"/>
          </a:xfrm>
        </p:spPr>
        <p:txBody>
          <a:bodyPr anchor="b">
            <a:normAutofit/>
          </a:bodyPr>
          <a:lstStyle>
            <a:lvl1pPr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1300" y="2641600"/>
            <a:ext cx="5206991" cy="13004800"/>
          </a:xfrm>
        </p:spPr>
        <p:txBody>
          <a:bodyPr/>
          <a:lstStyle>
            <a:lvl1pPr>
              <a:defRPr sz="2700"/>
            </a:lvl1pPr>
            <a:lvl2pPr>
              <a:defRPr sz="2362"/>
            </a:lvl2pPr>
            <a:lvl3pPr>
              <a:defRPr sz="2026"/>
            </a:lvl3pPr>
            <a:lvl4pPr>
              <a:defRPr sz="1688"/>
            </a:lvl4pPr>
            <a:lvl5pPr>
              <a:defRPr sz="1688"/>
            </a:lvl5pPr>
            <a:lvl6pPr>
              <a:defRPr sz="1688"/>
            </a:lvl6pPr>
            <a:lvl7pPr>
              <a:defRPr sz="1688"/>
            </a:lvl7pPr>
            <a:lvl8pPr>
              <a:defRPr sz="1688"/>
            </a:lvl8pPr>
            <a:lvl9pPr>
              <a:defRPr sz="168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694" y="5486399"/>
            <a:ext cx="3317046" cy="1016000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385728" indent="0">
              <a:buNone/>
              <a:defRPr sz="1012"/>
            </a:lvl2pPr>
            <a:lvl3pPr marL="771454" indent="0">
              <a:buNone/>
              <a:defRPr sz="844"/>
            </a:lvl3pPr>
            <a:lvl4pPr marL="1157182" indent="0">
              <a:buNone/>
              <a:defRPr sz="760"/>
            </a:lvl4pPr>
            <a:lvl5pPr marL="1542911" indent="0">
              <a:buNone/>
              <a:defRPr sz="760"/>
            </a:lvl5pPr>
            <a:lvl6pPr marL="1928637" indent="0">
              <a:buNone/>
              <a:defRPr sz="760"/>
            </a:lvl6pPr>
            <a:lvl7pPr marL="2314365" indent="0">
              <a:buNone/>
              <a:defRPr sz="760"/>
            </a:lvl7pPr>
            <a:lvl8pPr marL="2700093" indent="0">
              <a:buNone/>
              <a:defRPr sz="760"/>
            </a:lvl8pPr>
            <a:lvl9pPr marL="3085819" indent="0">
              <a:buNone/>
              <a:defRPr sz="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419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9539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94" y="1219200"/>
            <a:ext cx="3317046" cy="4267200"/>
          </a:xfrm>
        </p:spPr>
        <p:txBody>
          <a:bodyPr anchor="b">
            <a:normAutofit/>
          </a:bodyPr>
          <a:lstStyle>
            <a:lvl1pPr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71300" y="2641600"/>
            <a:ext cx="5206991" cy="13004800"/>
          </a:xfrm>
        </p:spPr>
        <p:txBody>
          <a:bodyPr/>
          <a:lstStyle>
            <a:lvl1pPr marL="0" indent="0">
              <a:buNone/>
              <a:defRPr sz="2700"/>
            </a:lvl1pPr>
            <a:lvl2pPr marL="385728" indent="0">
              <a:buNone/>
              <a:defRPr sz="2362"/>
            </a:lvl2pPr>
            <a:lvl3pPr marL="771454" indent="0">
              <a:buNone/>
              <a:defRPr sz="2026"/>
            </a:lvl3pPr>
            <a:lvl4pPr marL="1157182" indent="0">
              <a:buNone/>
              <a:defRPr sz="1688"/>
            </a:lvl4pPr>
            <a:lvl5pPr marL="1542911" indent="0">
              <a:buNone/>
              <a:defRPr sz="1688"/>
            </a:lvl5pPr>
            <a:lvl6pPr marL="1928637" indent="0">
              <a:buNone/>
              <a:defRPr sz="1688"/>
            </a:lvl6pPr>
            <a:lvl7pPr marL="2314365" indent="0">
              <a:buNone/>
              <a:defRPr sz="1688"/>
            </a:lvl7pPr>
            <a:lvl8pPr marL="2700093" indent="0">
              <a:buNone/>
              <a:defRPr sz="1688"/>
            </a:lvl8pPr>
            <a:lvl9pPr marL="3085819" indent="0">
              <a:buNone/>
              <a:defRPr sz="1688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694" y="5486400"/>
            <a:ext cx="3317046" cy="1016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385728" indent="0">
              <a:buNone/>
              <a:defRPr sz="1012"/>
            </a:lvl2pPr>
            <a:lvl3pPr marL="771454" indent="0">
              <a:buNone/>
              <a:defRPr sz="844"/>
            </a:lvl3pPr>
            <a:lvl4pPr marL="1157182" indent="0">
              <a:buNone/>
              <a:defRPr sz="760"/>
            </a:lvl4pPr>
            <a:lvl5pPr marL="1542911" indent="0">
              <a:buNone/>
              <a:defRPr sz="760"/>
            </a:lvl5pPr>
            <a:lvl6pPr marL="1928637" indent="0">
              <a:buNone/>
              <a:defRPr sz="760"/>
            </a:lvl6pPr>
            <a:lvl7pPr marL="2314365" indent="0">
              <a:buNone/>
              <a:defRPr sz="760"/>
            </a:lvl7pPr>
            <a:lvl8pPr marL="2700093" indent="0">
              <a:buNone/>
              <a:defRPr sz="760"/>
            </a:lvl8pPr>
            <a:lvl9pPr marL="3085819" indent="0">
              <a:buNone/>
              <a:defRPr sz="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149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2591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0499" y="960967"/>
            <a:ext cx="2217792" cy="1549823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123" y="960966"/>
            <a:ext cx="6524809" cy="1549823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0213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5678" y="2998747"/>
            <a:ext cx="7714060" cy="6366934"/>
          </a:xfrm>
        </p:spPr>
        <p:txBody>
          <a:bodyPr anchor="b">
            <a:normAutofit/>
          </a:bodyPr>
          <a:lstStyle>
            <a:lvl1pPr algn="ctr">
              <a:defRPr sz="506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678" y="9605435"/>
            <a:ext cx="7714060" cy="4415366"/>
          </a:xfrm>
        </p:spPr>
        <p:txBody>
          <a:bodyPr>
            <a:normAutofit/>
          </a:bodyPr>
          <a:lstStyle>
            <a:lvl1pPr marL="0" indent="0" algn="ctr">
              <a:buNone/>
              <a:defRPr sz="202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5728" indent="0" algn="ctr">
              <a:buNone/>
              <a:defRPr sz="2362"/>
            </a:lvl2pPr>
            <a:lvl3pPr marL="771454" indent="0" algn="ctr">
              <a:buNone/>
              <a:defRPr sz="2026"/>
            </a:lvl3pPr>
            <a:lvl4pPr marL="1157182" indent="0" algn="ctr">
              <a:buNone/>
              <a:defRPr sz="1688"/>
            </a:lvl4pPr>
            <a:lvl5pPr marL="1542911" indent="0" algn="ctr">
              <a:buNone/>
              <a:defRPr sz="1688"/>
            </a:lvl5pPr>
            <a:lvl6pPr marL="1928637" indent="0" algn="ctr">
              <a:buNone/>
              <a:defRPr sz="1688"/>
            </a:lvl6pPr>
            <a:lvl7pPr marL="2314365" indent="0" algn="ctr">
              <a:buNone/>
              <a:defRPr sz="1688"/>
            </a:lvl7pPr>
            <a:lvl8pPr marL="2700093" indent="0" algn="ctr">
              <a:buNone/>
              <a:defRPr sz="1688"/>
            </a:lvl8pPr>
            <a:lvl9pPr marL="3085819" indent="0" algn="ctr">
              <a:buNone/>
              <a:defRPr sz="168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0770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0630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767" y="4566463"/>
            <a:ext cx="8871169" cy="7603222"/>
          </a:xfrm>
        </p:spPr>
        <p:txBody>
          <a:bodyPr anchor="b">
            <a:normAutofit/>
          </a:bodyPr>
          <a:lstStyle>
            <a:lvl1pPr>
              <a:defRPr sz="5061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767" y="12140357"/>
            <a:ext cx="8871169" cy="4000498"/>
          </a:xfrm>
        </p:spPr>
        <p:txBody>
          <a:bodyPr anchor="t">
            <a:normAutofit/>
          </a:bodyPr>
          <a:lstStyle>
            <a:lvl1pPr marL="0" indent="0">
              <a:buNone/>
              <a:defRPr sz="202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5728" indent="0">
              <a:buNone/>
              <a:defRPr sz="1518">
                <a:solidFill>
                  <a:schemeClr val="tx1">
                    <a:tint val="75000"/>
                  </a:schemeClr>
                </a:solidFill>
              </a:defRPr>
            </a:lvl2pPr>
            <a:lvl3pPr marL="77145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157182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4pPr>
            <a:lvl5pPr marL="1542911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5pPr>
            <a:lvl6pPr marL="1928637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6pPr>
            <a:lvl7pPr marL="2314365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7pPr>
            <a:lvl8pPr marL="2700093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8pPr>
            <a:lvl9pPr marL="3085819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6858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2966" y="4876803"/>
            <a:ext cx="4371302" cy="116035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6990" y="4876803"/>
            <a:ext cx="4371302" cy="116035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905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66" y="4484934"/>
            <a:ext cx="4349873" cy="220186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26" b="1"/>
            </a:lvl1pPr>
            <a:lvl2pPr marL="385728" indent="0">
              <a:buNone/>
              <a:defRPr sz="1688" b="1"/>
            </a:lvl2pPr>
            <a:lvl3pPr marL="771454" indent="0">
              <a:buNone/>
              <a:defRPr sz="1518" b="1"/>
            </a:lvl3pPr>
            <a:lvl4pPr marL="1157182" indent="0">
              <a:buNone/>
              <a:defRPr sz="1350" b="1"/>
            </a:lvl4pPr>
            <a:lvl5pPr marL="1542911" indent="0">
              <a:buNone/>
              <a:defRPr sz="1350" b="1"/>
            </a:lvl5pPr>
            <a:lvl6pPr marL="1928637" indent="0">
              <a:buNone/>
              <a:defRPr sz="1350" b="1"/>
            </a:lvl6pPr>
            <a:lvl7pPr marL="2314365" indent="0">
              <a:buNone/>
              <a:defRPr sz="1350" b="1"/>
            </a:lvl7pPr>
            <a:lvl8pPr marL="2700093" indent="0">
              <a:buNone/>
              <a:defRPr sz="1350" b="1"/>
            </a:lvl8pPr>
            <a:lvl9pPr marL="3085819" indent="0">
              <a:buNone/>
              <a:defRPr sz="13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966" y="6686803"/>
            <a:ext cx="4349873" cy="98147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6990" y="4484937"/>
            <a:ext cx="4371302" cy="220186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026" b="1"/>
            </a:lvl1pPr>
            <a:lvl2pPr marL="385728" indent="0">
              <a:buNone/>
              <a:defRPr sz="1688" b="1"/>
            </a:lvl2pPr>
            <a:lvl3pPr marL="771454" indent="0">
              <a:buNone/>
              <a:defRPr sz="1518" b="1"/>
            </a:lvl3pPr>
            <a:lvl4pPr marL="1157182" indent="0">
              <a:buNone/>
              <a:defRPr sz="1350" b="1"/>
            </a:lvl4pPr>
            <a:lvl5pPr marL="1542911" indent="0">
              <a:buNone/>
              <a:defRPr sz="1350" b="1"/>
            </a:lvl5pPr>
            <a:lvl6pPr marL="1928637" indent="0">
              <a:buNone/>
              <a:defRPr sz="1350" b="1"/>
            </a:lvl6pPr>
            <a:lvl7pPr marL="2314365" indent="0">
              <a:buNone/>
              <a:defRPr sz="1350" b="1"/>
            </a:lvl7pPr>
            <a:lvl8pPr marL="2700093" indent="0">
              <a:buNone/>
              <a:defRPr sz="1350" b="1"/>
            </a:lvl8pPr>
            <a:lvl9pPr marL="3085819" indent="0">
              <a:buNone/>
              <a:defRPr sz="13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6990" y="6686803"/>
            <a:ext cx="4371302" cy="98147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67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83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198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767" y="4566463"/>
            <a:ext cx="8871169" cy="7603222"/>
          </a:xfrm>
        </p:spPr>
        <p:txBody>
          <a:bodyPr anchor="b">
            <a:normAutofit/>
          </a:bodyPr>
          <a:lstStyle>
            <a:lvl1pPr>
              <a:defRPr sz="5061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767" y="12140357"/>
            <a:ext cx="8871169" cy="4000498"/>
          </a:xfrm>
        </p:spPr>
        <p:txBody>
          <a:bodyPr anchor="t">
            <a:normAutofit/>
          </a:bodyPr>
          <a:lstStyle>
            <a:lvl1pPr marL="0" indent="0">
              <a:buNone/>
              <a:defRPr sz="202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5728" indent="0">
              <a:buNone/>
              <a:defRPr sz="1518">
                <a:solidFill>
                  <a:schemeClr val="tx1">
                    <a:tint val="75000"/>
                  </a:schemeClr>
                </a:solidFill>
              </a:defRPr>
            </a:lvl2pPr>
            <a:lvl3pPr marL="77145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157182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4pPr>
            <a:lvl5pPr marL="1542911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5pPr>
            <a:lvl6pPr marL="1928637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6pPr>
            <a:lvl7pPr marL="2314365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7pPr>
            <a:lvl8pPr marL="2700093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8pPr>
            <a:lvl9pPr marL="3085819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5138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94" y="1219202"/>
            <a:ext cx="3317046" cy="4267192"/>
          </a:xfrm>
        </p:spPr>
        <p:txBody>
          <a:bodyPr anchor="b">
            <a:normAutofit/>
          </a:bodyPr>
          <a:lstStyle>
            <a:lvl1pPr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1300" y="2641600"/>
            <a:ext cx="5206991" cy="13004800"/>
          </a:xfrm>
        </p:spPr>
        <p:txBody>
          <a:bodyPr/>
          <a:lstStyle>
            <a:lvl1pPr>
              <a:defRPr sz="2700"/>
            </a:lvl1pPr>
            <a:lvl2pPr>
              <a:defRPr sz="2362"/>
            </a:lvl2pPr>
            <a:lvl3pPr>
              <a:defRPr sz="2026"/>
            </a:lvl3pPr>
            <a:lvl4pPr>
              <a:defRPr sz="1688"/>
            </a:lvl4pPr>
            <a:lvl5pPr>
              <a:defRPr sz="1688"/>
            </a:lvl5pPr>
            <a:lvl6pPr>
              <a:defRPr sz="1688"/>
            </a:lvl6pPr>
            <a:lvl7pPr>
              <a:defRPr sz="1688"/>
            </a:lvl7pPr>
            <a:lvl8pPr>
              <a:defRPr sz="1688"/>
            </a:lvl8pPr>
            <a:lvl9pPr>
              <a:defRPr sz="168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694" y="5486399"/>
            <a:ext cx="3317046" cy="1016000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385728" indent="0">
              <a:buNone/>
              <a:defRPr sz="1012"/>
            </a:lvl2pPr>
            <a:lvl3pPr marL="771454" indent="0">
              <a:buNone/>
              <a:defRPr sz="844"/>
            </a:lvl3pPr>
            <a:lvl4pPr marL="1157182" indent="0">
              <a:buNone/>
              <a:defRPr sz="760"/>
            </a:lvl4pPr>
            <a:lvl5pPr marL="1542911" indent="0">
              <a:buNone/>
              <a:defRPr sz="760"/>
            </a:lvl5pPr>
            <a:lvl6pPr marL="1928637" indent="0">
              <a:buNone/>
              <a:defRPr sz="760"/>
            </a:lvl6pPr>
            <a:lvl7pPr marL="2314365" indent="0">
              <a:buNone/>
              <a:defRPr sz="760"/>
            </a:lvl7pPr>
            <a:lvl8pPr marL="2700093" indent="0">
              <a:buNone/>
              <a:defRPr sz="760"/>
            </a:lvl8pPr>
            <a:lvl9pPr marL="3085819" indent="0">
              <a:buNone/>
              <a:defRPr sz="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7630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94" y="1219200"/>
            <a:ext cx="3317046" cy="4267200"/>
          </a:xfrm>
        </p:spPr>
        <p:txBody>
          <a:bodyPr anchor="b">
            <a:normAutofit/>
          </a:bodyPr>
          <a:lstStyle>
            <a:lvl1pPr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71300" y="2641600"/>
            <a:ext cx="5206991" cy="13004800"/>
          </a:xfrm>
        </p:spPr>
        <p:txBody>
          <a:bodyPr/>
          <a:lstStyle>
            <a:lvl1pPr marL="0" indent="0">
              <a:buNone/>
              <a:defRPr sz="2700"/>
            </a:lvl1pPr>
            <a:lvl2pPr marL="385728" indent="0">
              <a:buNone/>
              <a:defRPr sz="2362"/>
            </a:lvl2pPr>
            <a:lvl3pPr marL="771454" indent="0">
              <a:buNone/>
              <a:defRPr sz="2026"/>
            </a:lvl3pPr>
            <a:lvl4pPr marL="1157182" indent="0">
              <a:buNone/>
              <a:defRPr sz="1688"/>
            </a:lvl4pPr>
            <a:lvl5pPr marL="1542911" indent="0">
              <a:buNone/>
              <a:defRPr sz="1688"/>
            </a:lvl5pPr>
            <a:lvl6pPr marL="1928637" indent="0">
              <a:buNone/>
              <a:defRPr sz="1688"/>
            </a:lvl6pPr>
            <a:lvl7pPr marL="2314365" indent="0">
              <a:buNone/>
              <a:defRPr sz="1688"/>
            </a:lvl7pPr>
            <a:lvl8pPr marL="2700093" indent="0">
              <a:buNone/>
              <a:defRPr sz="1688"/>
            </a:lvl8pPr>
            <a:lvl9pPr marL="3085819" indent="0">
              <a:buNone/>
              <a:defRPr sz="1688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694" y="5486400"/>
            <a:ext cx="3317046" cy="1016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385728" indent="0">
              <a:buNone/>
              <a:defRPr sz="1012"/>
            </a:lvl2pPr>
            <a:lvl3pPr marL="771454" indent="0">
              <a:buNone/>
              <a:defRPr sz="844"/>
            </a:lvl3pPr>
            <a:lvl4pPr marL="1157182" indent="0">
              <a:buNone/>
              <a:defRPr sz="760"/>
            </a:lvl4pPr>
            <a:lvl5pPr marL="1542911" indent="0">
              <a:buNone/>
              <a:defRPr sz="760"/>
            </a:lvl5pPr>
            <a:lvl6pPr marL="1928637" indent="0">
              <a:buNone/>
              <a:defRPr sz="760"/>
            </a:lvl6pPr>
            <a:lvl7pPr marL="2314365" indent="0">
              <a:buNone/>
              <a:defRPr sz="760"/>
            </a:lvl7pPr>
            <a:lvl8pPr marL="2700093" indent="0">
              <a:buNone/>
              <a:defRPr sz="760"/>
            </a:lvl8pPr>
            <a:lvl9pPr marL="3085819" indent="0">
              <a:buNone/>
              <a:defRPr sz="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7634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3580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0499" y="960967"/>
            <a:ext cx="2217792" cy="1549823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123" y="960966"/>
            <a:ext cx="6524809" cy="1549823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8977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5678" y="2998747"/>
            <a:ext cx="7714060" cy="6366934"/>
          </a:xfrm>
        </p:spPr>
        <p:txBody>
          <a:bodyPr anchor="b">
            <a:normAutofit/>
          </a:bodyPr>
          <a:lstStyle>
            <a:lvl1pPr algn="ctr">
              <a:defRPr sz="506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678" y="9605435"/>
            <a:ext cx="7714060" cy="4415366"/>
          </a:xfrm>
        </p:spPr>
        <p:txBody>
          <a:bodyPr>
            <a:normAutofit/>
          </a:bodyPr>
          <a:lstStyle>
            <a:lvl1pPr marL="0" indent="0" algn="ctr">
              <a:buNone/>
              <a:defRPr sz="202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5728" indent="0" algn="ctr">
              <a:buNone/>
              <a:defRPr sz="2362"/>
            </a:lvl2pPr>
            <a:lvl3pPr marL="771454" indent="0" algn="ctr">
              <a:buNone/>
              <a:defRPr sz="2026"/>
            </a:lvl3pPr>
            <a:lvl4pPr marL="1157182" indent="0" algn="ctr">
              <a:buNone/>
              <a:defRPr sz="1688"/>
            </a:lvl4pPr>
            <a:lvl5pPr marL="1542911" indent="0" algn="ctr">
              <a:buNone/>
              <a:defRPr sz="1688"/>
            </a:lvl5pPr>
            <a:lvl6pPr marL="1928637" indent="0" algn="ctr">
              <a:buNone/>
              <a:defRPr sz="1688"/>
            </a:lvl6pPr>
            <a:lvl7pPr marL="2314365" indent="0" algn="ctr">
              <a:buNone/>
              <a:defRPr sz="1688"/>
            </a:lvl7pPr>
            <a:lvl8pPr marL="2700093" indent="0" algn="ctr">
              <a:buNone/>
              <a:defRPr sz="1688"/>
            </a:lvl8pPr>
            <a:lvl9pPr marL="3085819" indent="0" algn="ctr">
              <a:buNone/>
              <a:defRPr sz="168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7157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3344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767" y="4566463"/>
            <a:ext cx="8871169" cy="7603222"/>
          </a:xfrm>
        </p:spPr>
        <p:txBody>
          <a:bodyPr anchor="b">
            <a:normAutofit/>
          </a:bodyPr>
          <a:lstStyle>
            <a:lvl1pPr>
              <a:defRPr sz="5061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767" y="12140357"/>
            <a:ext cx="8871169" cy="4000498"/>
          </a:xfrm>
        </p:spPr>
        <p:txBody>
          <a:bodyPr anchor="t">
            <a:normAutofit/>
          </a:bodyPr>
          <a:lstStyle>
            <a:lvl1pPr marL="0" indent="0">
              <a:buNone/>
              <a:defRPr sz="202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5728" indent="0">
              <a:buNone/>
              <a:defRPr sz="1518">
                <a:solidFill>
                  <a:schemeClr val="tx1">
                    <a:tint val="75000"/>
                  </a:schemeClr>
                </a:solidFill>
              </a:defRPr>
            </a:lvl2pPr>
            <a:lvl3pPr marL="77145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157182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4pPr>
            <a:lvl5pPr marL="1542911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5pPr>
            <a:lvl6pPr marL="1928637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6pPr>
            <a:lvl7pPr marL="2314365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7pPr>
            <a:lvl8pPr marL="2700093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8pPr>
            <a:lvl9pPr marL="3085819" indent="0">
              <a:buNone/>
              <a:defRPr sz="11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2119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2966" y="4876803"/>
            <a:ext cx="4371302" cy="116035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6990" y="4876803"/>
            <a:ext cx="4371302" cy="116035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0203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66" y="4484934"/>
            <a:ext cx="4349873" cy="220186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26" b="1"/>
            </a:lvl1pPr>
            <a:lvl2pPr marL="385728" indent="0">
              <a:buNone/>
              <a:defRPr sz="1688" b="1"/>
            </a:lvl2pPr>
            <a:lvl3pPr marL="771454" indent="0">
              <a:buNone/>
              <a:defRPr sz="1518" b="1"/>
            </a:lvl3pPr>
            <a:lvl4pPr marL="1157182" indent="0">
              <a:buNone/>
              <a:defRPr sz="1350" b="1"/>
            </a:lvl4pPr>
            <a:lvl5pPr marL="1542911" indent="0">
              <a:buNone/>
              <a:defRPr sz="1350" b="1"/>
            </a:lvl5pPr>
            <a:lvl6pPr marL="1928637" indent="0">
              <a:buNone/>
              <a:defRPr sz="1350" b="1"/>
            </a:lvl6pPr>
            <a:lvl7pPr marL="2314365" indent="0">
              <a:buNone/>
              <a:defRPr sz="1350" b="1"/>
            </a:lvl7pPr>
            <a:lvl8pPr marL="2700093" indent="0">
              <a:buNone/>
              <a:defRPr sz="1350" b="1"/>
            </a:lvl8pPr>
            <a:lvl9pPr marL="3085819" indent="0">
              <a:buNone/>
              <a:defRPr sz="13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966" y="6686803"/>
            <a:ext cx="4349873" cy="98147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6990" y="4484937"/>
            <a:ext cx="4371302" cy="220186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026" b="1"/>
            </a:lvl1pPr>
            <a:lvl2pPr marL="385728" indent="0">
              <a:buNone/>
              <a:defRPr sz="1688" b="1"/>
            </a:lvl2pPr>
            <a:lvl3pPr marL="771454" indent="0">
              <a:buNone/>
              <a:defRPr sz="1518" b="1"/>
            </a:lvl3pPr>
            <a:lvl4pPr marL="1157182" indent="0">
              <a:buNone/>
              <a:defRPr sz="1350" b="1"/>
            </a:lvl4pPr>
            <a:lvl5pPr marL="1542911" indent="0">
              <a:buNone/>
              <a:defRPr sz="1350" b="1"/>
            </a:lvl5pPr>
            <a:lvl6pPr marL="1928637" indent="0">
              <a:buNone/>
              <a:defRPr sz="1350" b="1"/>
            </a:lvl6pPr>
            <a:lvl7pPr marL="2314365" indent="0">
              <a:buNone/>
              <a:defRPr sz="1350" b="1"/>
            </a:lvl7pPr>
            <a:lvl8pPr marL="2700093" indent="0">
              <a:buNone/>
              <a:defRPr sz="1350" b="1"/>
            </a:lvl8pPr>
            <a:lvl9pPr marL="3085819" indent="0">
              <a:buNone/>
              <a:defRPr sz="13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6990" y="6686803"/>
            <a:ext cx="4371302" cy="98147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654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01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2966" y="4876803"/>
            <a:ext cx="4371302" cy="116035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6990" y="4876803"/>
            <a:ext cx="4371302" cy="116035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2598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6463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94" y="1219202"/>
            <a:ext cx="3317046" cy="4267192"/>
          </a:xfrm>
        </p:spPr>
        <p:txBody>
          <a:bodyPr anchor="b">
            <a:normAutofit/>
          </a:bodyPr>
          <a:lstStyle>
            <a:lvl1pPr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1300" y="2641600"/>
            <a:ext cx="5206991" cy="13004800"/>
          </a:xfrm>
        </p:spPr>
        <p:txBody>
          <a:bodyPr/>
          <a:lstStyle>
            <a:lvl1pPr>
              <a:defRPr sz="2700"/>
            </a:lvl1pPr>
            <a:lvl2pPr>
              <a:defRPr sz="2362"/>
            </a:lvl2pPr>
            <a:lvl3pPr>
              <a:defRPr sz="2026"/>
            </a:lvl3pPr>
            <a:lvl4pPr>
              <a:defRPr sz="1688"/>
            </a:lvl4pPr>
            <a:lvl5pPr>
              <a:defRPr sz="1688"/>
            </a:lvl5pPr>
            <a:lvl6pPr>
              <a:defRPr sz="1688"/>
            </a:lvl6pPr>
            <a:lvl7pPr>
              <a:defRPr sz="1688"/>
            </a:lvl7pPr>
            <a:lvl8pPr>
              <a:defRPr sz="1688"/>
            </a:lvl8pPr>
            <a:lvl9pPr>
              <a:defRPr sz="168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694" y="5486399"/>
            <a:ext cx="3317046" cy="1016000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385728" indent="0">
              <a:buNone/>
              <a:defRPr sz="1012"/>
            </a:lvl2pPr>
            <a:lvl3pPr marL="771454" indent="0">
              <a:buNone/>
              <a:defRPr sz="844"/>
            </a:lvl3pPr>
            <a:lvl4pPr marL="1157182" indent="0">
              <a:buNone/>
              <a:defRPr sz="760"/>
            </a:lvl4pPr>
            <a:lvl5pPr marL="1542911" indent="0">
              <a:buNone/>
              <a:defRPr sz="760"/>
            </a:lvl5pPr>
            <a:lvl6pPr marL="1928637" indent="0">
              <a:buNone/>
              <a:defRPr sz="760"/>
            </a:lvl6pPr>
            <a:lvl7pPr marL="2314365" indent="0">
              <a:buNone/>
              <a:defRPr sz="760"/>
            </a:lvl7pPr>
            <a:lvl8pPr marL="2700093" indent="0">
              <a:buNone/>
              <a:defRPr sz="760"/>
            </a:lvl8pPr>
            <a:lvl9pPr marL="3085819" indent="0">
              <a:buNone/>
              <a:defRPr sz="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46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94" y="1219200"/>
            <a:ext cx="3317046" cy="4267200"/>
          </a:xfrm>
        </p:spPr>
        <p:txBody>
          <a:bodyPr anchor="b">
            <a:normAutofit/>
          </a:bodyPr>
          <a:lstStyle>
            <a:lvl1pPr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71300" y="2641600"/>
            <a:ext cx="5206991" cy="13004800"/>
          </a:xfrm>
        </p:spPr>
        <p:txBody>
          <a:bodyPr/>
          <a:lstStyle>
            <a:lvl1pPr marL="0" indent="0">
              <a:buNone/>
              <a:defRPr sz="2700"/>
            </a:lvl1pPr>
            <a:lvl2pPr marL="385728" indent="0">
              <a:buNone/>
              <a:defRPr sz="2362"/>
            </a:lvl2pPr>
            <a:lvl3pPr marL="771454" indent="0">
              <a:buNone/>
              <a:defRPr sz="2026"/>
            </a:lvl3pPr>
            <a:lvl4pPr marL="1157182" indent="0">
              <a:buNone/>
              <a:defRPr sz="1688"/>
            </a:lvl4pPr>
            <a:lvl5pPr marL="1542911" indent="0">
              <a:buNone/>
              <a:defRPr sz="1688"/>
            </a:lvl5pPr>
            <a:lvl6pPr marL="1928637" indent="0">
              <a:buNone/>
              <a:defRPr sz="1688"/>
            </a:lvl6pPr>
            <a:lvl7pPr marL="2314365" indent="0">
              <a:buNone/>
              <a:defRPr sz="1688"/>
            </a:lvl7pPr>
            <a:lvl8pPr marL="2700093" indent="0">
              <a:buNone/>
              <a:defRPr sz="1688"/>
            </a:lvl8pPr>
            <a:lvl9pPr marL="3085819" indent="0">
              <a:buNone/>
              <a:defRPr sz="1688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694" y="5486400"/>
            <a:ext cx="3317046" cy="1016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385728" indent="0">
              <a:buNone/>
              <a:defRPr sz="1012"/>
            </a:lvl2pPr>
            <a:lvl3pPr marL="771454" indent="0">
              <a:buNone/>
              <a:defRPr sz="844"/>
            </a:lvl3pPr>
            <a:lvl4pPr marL="1157182" indent="0">
              <a:buNone/>
              <a:defRPr sz="760"/>
            </a:lvl4pPr>
            <a:lvl5pPr marL="1542911" indent="0">
              <a:buNone/>
              <a:defRPr sz="760"/>
            </a:lvl5pPr>
            <a:lvl6pPr marL="1928637" indent="0">
              <a:buNone/>
              <a:defRPr sz="760"/>
            </a:lvl6pPr>
            <a:lvl7pPr marL="2314365" indent="0">
              <a:buNone/>
              <a:defRPr sz="760"/>
            </a:lvl7pPr>
            <a:lvl8pPr marL="2700093" indent="0">
              <a:buNone/>
              <a:defRPr sz="760"/>
            </a:lvl8pPr>
            <a:lvl9pPr marL="3085819" indent="0">
              <a:buNone/>
              <a:defRPr sz="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9872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45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0499" y="960967"/>
            <a:ext cx="2217792" cy="1549823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123" y="960966"/>
            <a:ext cx="6524809" cy="1549823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19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66" y="4484934"/>
            <a:ext cx="4349873" cy="220186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26" b="1"/>
            </a:lvl1pPr>
            <a:lvl2pPr marL="385728" indent="0">
              <a:buNone/>
              <a:defRPr sz="1688" b="1"/>
            </a:lvl2pPr>
            <a:lvl3pPr marL="771454" indent="0">
              <a:buNone/>
              <a:defRPr sz="1518" b="1"/>
            </a:lvl3pPr>
            <a:lvl4pPr marL="1157182" indent="0">
              <a:buNone/>
              <a:defRPr sz="1350" b="1"/>
            </a:lvl4pPr>
            <a:lvl5pPr marL="1542911" indent="0">
              <a:buNone/>
              <a:defRPr sz="1350" b="1"/>
            </a:lvl5pPr>
            <a:lvl6pPr marL="1928637" indent="0">
              <a:buNone/>
              <a:defRPr sz="1350" b="1"/>
            </a:lvl6pPr>
            <a:lvl7pPr marL="2314365" indent="0">
              <a:buNone/>
              <a:defRPr sz="1350" b="1"/>
            </a:lvl7pPr>
            <a:lvl8pPr marL="2700093" indent="0">
              <a:buNone/>
              <a:defRPr sz="1350" b="1"/>
            </a:lvl8pPr>
            <a:lvl9pPr marL="3085819" indent="0">
              <a:buNone/>
              <a:defRPr sz="13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966" y="6686803"/>
            <a:ext cx="4349873" cy="98147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6990" y="4484937"/>
            <a:ext cx="4371302" cy="220186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026" b="1"/>
            </a:lvl1pPr>
            <a:lvl2pPr marL="385728" indent="0">
              <a:buNone/>
              <a:defRPr sz="1688" b="1"/>
            </a:lvl2pPr>
            <a:lvl3pPr marL="771454" indent="0">
              <a:buNone/>
              <a:defRPr sz="1518" b="1"/>
            </a:lvl3pPr>
            <a:lvl4pPr marL="1157182" indent="0">
              <a:buNone/>
              <a:defRPr sz="1350" b="1"/>
            </a:lvl4pPr>
            <a:lvl5pPr marL="1542911" indent="0">
              <a:buNone/>
              <a:defRPr sz="1350" b="1"/>
            </a:lvl5pPr>
            <a:lvl6pPr marL="1928637" indent="0">
              <a:buNone/>
              <a:defRPr sz="1350" b="1"/>
            </a:lvl6pPr>
            <a:lvl7pPr marL="2314365" indent="0">
              <a:buNone/>
              <a:defRPr sz="1350" b="1"/>
            </a:lvl7pPr>
            <a:lvl8pPr marL="2700093" indent="0">
              <a:buNone/>
              <a:defRPr sz="1350" b="1"/>
            </a:lvl8pPr>
            <a:lvl9pPr marL="3085819" indent="0">
              <a:buNone/>
              <a:defRPr sz="135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6990" y="6686803"/>
            <a:ext cx="4371302" cy="98147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32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73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69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94" y="1219202"/>
            <a:ext cx="3317046" cy="4267192"/>
          </a:xfrm>
        </p:spPr>
        <p:txBody>
          <a:bodyPr anchor="b">
            <a:normAutofit/>
          </a:bodyPr>
          <a:lstStyle>
            <a:lvl1pPr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1300" y="2641600"/>
            <a:ext cx="5206991" cy="13004800"/>
          </a:xfrm>
        </p:spPr>
        <p:txBody>
          <a:bodyPr/>
          <a:lstStyle>
            <a:lvl1pPr>
              <a:defRPr sz="2700"/>
            </a:lvl1pPr>
            <a:lvl2pPr>
              <a:defRPr sz="2362"/>
            </a:lvl2pPr>
            <a:lvl3pPr>
              <a:defRPr sz="2026"/>
            </a:lvl3pPr>
            <a:lvl4pPr>
              <a:defRPr sz="1688"/>
            </a:lvl4pPr>
            <a:lvl5pPr>
              <a:defRPr sz="1688"/>
            </a:lvl5pPr>
            <a:lvl6pPr>
              <a:defRPr sz="1688"/>
            </a:lvl6pPr>
            <a:lvl7pPr>
              <a:defRPr sz="1688"/>
            </a:lvl7pPr>
            <a:lvl8pPr>
              <a:defRPr sz="1688"/>
            </a:lvl8pPr>
            <a:lvl9pPr>
              <a:defRPr sz="168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694" y="5486399"/>
            <a:ext cx="3317046" cy="1016000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385728" indent="0">
              <a:buNone/>
              <a:defRPr sz="1012"/>
            </a:lvl2pPr>
            <a:lvl3pPr marL="771454" indent="0">
              <a:buNone/>
              <a:defRPr sz="844"/>
            </a:lvl3pPr>
            <a:lvl4pPr marL="1157182" indent="0">
              <a:buNone/>
              <a:defRPr sz="760"/>
            </a:lvl4pPr>
            <a:lvl5pPr marL="1542911" indent="0">
              <a:buNone/>
              <a:defRPr sz="760"/>
            </a:lvl5pPr>
            <a:lvl6pPr marL="1928637" indent="0">
              <a:buNone/>
              <a:defRPr sz="760"/>
            </a:lvl6pPr>
            <a:lvl7pPr marL="2314365" indent="0">
              <a:buNone/>
              <a:defRPr sz="760"/>
            </a:lvl7pPr>
            <a:lvl8pPr marL="2700093" indent="0">
              <a:buNone/>
              <a:defRPr sz="760"/>
            </a:lvl8pPr>
            <a:lvl9pPr marL="3085819" indent="0">
              <a:buNone/>
              <a:defRPr sz="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418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94" y="1219200"/>
            <a:ext cx="3317046" cy="4267200"/>
          </a:xfrm>
        </p:spPr>
        <p:txBody>
          <a:bodyPr anchor="b">
            <a:normAutofit/>
          </a:bodyPr>
          <a:lstStyle>
            <a:lvl1pPr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71300" y="2641600"/>
            <a:ext cx="5206991" cy="13004800"/>
          </a:xfrm>
        </p:spPr>
        <p:txBody>
          <a:bodyPr/>
          <a:lstStyle>
            <a:lvl1pPr marL="0" indent="0">
              <a:buNone/>
              <a:defRPr sz="2700"/>
            </a:lvl1pPr>
            <a:lvl2pPr marL="385728" indent="0">
              <a:buNone/>
              <a:defRPr sz="2362"/>
            </a:lvl2pPr>
            <a:lvl3pPr marL="771454" indent="0">
              <a:buNone/>
              <a:defRPr sz="2026"/>
            </a:lvl3pPr>
            <a:lvl4pPr marL="1157182" indent="0">
              <a:buNone/>
              <a:defRPr sz="1688"/>
            </a:lvl4pPr>
            <a:lvl5pPr marL="1542911" indent="0">
              <a:buNone/>
              <a:defRPr sz="1688"/>
            </a:lvl5pPr>
            <a:lvl6pPr marL="1928637" indent="0">
              <a:buNone/>
              <a:defRPr sz="1688"/>
            </a:lvl6pPr>
            <a:lvl7pPr marL="2314365" indent="0">
              <a:buNone/>
              <a:defRPr sz="1688"/>
            </a:lvl7pPr>
            <a:lvl8pPr marL="2700093" indent="0">
              <a:buNone/>
              <a:defRPr sz="1688"/>
            </a:lvl8pPr>
            <a:lvl9pPr marL="3085819" indent="0">
              <a:buNone/>
              <a:defRPr sz="1688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694" y="5486400"/>
            <a:ext cx="3317046" cy="1016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385728" indent="0">
              <a:buNone/>
              <a:defRPr sz="1012"/>
            </a:lvl2pPr>
            <a:lvl3pPr marL="771454" indent="0">
              <a:buNone/>
              <a:defRPr sz="844"/>
            </a:lvl3pPr>
            <a:lvl4pPr marL="1157182" indent="0">
              <a:buNone/>
              <a:defRPr sz="760"/>
            </a:lvl4pPr>
            <a:lvl5pPr marL="1542911" indent="0">
              <a:buNone/>
              <a:defRPr sz="760"/>
            </a:lvl5pPr>
            <a:lvl6pPr marL="1928637" indent="0">
              <a:buNone/>
              <a:defRPr sz="760"/>
            </a:lvl6pPr>
            <a:lvl7pPr marL="2314365" indent="0">
              <a:buNone/>
              <a:defRPr sz="760"/>
            </a:lvl7pPr>
            <a:lvl8pPr marL="2700093" indent="0">
              <a:buNone/>
              <a:defRPr sz="760"/>
            </a:lvl8pPr>
            <a:lvl9pPr marL="3085819" indent="0">
              <a:buNone/>
              <a:defRPr sz="7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88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967" y="975360"/>
            <a:ext cx="8871169" cy="3534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67" y="4876803"/>
            <a:ext cx="8871169" cy="11603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121" y="16950269"/>
            <a:ext cx="2314219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2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045" y="16950269"/>
            <a:ext cx="3471326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2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9916" y="16950269"/>
            <a:ext cx="2314219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360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1454" rtl="0" eaLnBrk="1" latinLnBrk="0" hangingPunct="1">
        <a:lnSpc>
          <a:spcPct val="90000"/>
        </a:lnSpc>
        <a:spcBef>
          <a:spcPct val="0"/>
        </a:spcBef>
        <a:buNone/>
        <a:defRPr sz="37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63" indent="-192863" algn="l" defTabSz="771454" rtl="0" eaLnBrk="1" latinLnBrk="0" hangingPunct="1">
        <a:lnSpc>
          <a:spcPct val="90000"/>
        </a:lnSpc>
        <a:spcBef>
          <a:spcPts val="844"/>
        </a:spcBef>
        <a:buFont typeface="Wingdings 2" pitchFamily="18" charset="2"/>
        <a:buChar char=""/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78591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2026" kern="1200">
          <a:solidFill>
            <a:schemeClr val="tx1"/>
          </a:solidFill>
          <a:latin typeface="+mn-lt"/>
          <a:ea typeface="+mn-ea"/>
          <a:cs typeface="+mn-cs"/>
        </a:defRPr>
      </a:lvl2pPr>
      <a:lvl3pPr marL="964319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350045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4pPr>
      <a:lvl5pPr marL="1735774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5pPr>
      <a:lvl6pPr marL="2121502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6pPr>
      <a:lvl7pPr marL="2507228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7pPr>
      <a:lvl8pPr marL="2892956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8pPr>
      <a:lvl9pPr marL="3278684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1pPr>
      <a:lvl2pPr marL="385728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2pPr>
      <a:lvl3pPr marL="771454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3pPr>
      <a:lvl4pPr marL="1157182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4pPr>
      <a:lvl5pPr marL="1542911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5pPr>
      <a:lvl6pPr marL="1928637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6pPr>
      <a:lvl7pPr marL="2314365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093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8pPr>
      <a:lvl9pPr marL="3085819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967" y="975360"/>
            <a:ext cx="8871169" cy="3534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67" y="4876803"/>
            <a:ext cx="8871169" cy="11603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121" y="16950269"/>
            <a:ext cx="2314219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2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045" y="16950269"/>
            <a:ext cx="3471326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2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9916" y="16950269"/>
            <a:ext cx="2314219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232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71454" rtl="0" eaLnBrk="1" latinLnBrk="0" hangingPunct="1">
        <a:lnSpc>
          <a:spcPct val="90000"/>
        </a:lnSpc>
        <a:spcBef>
          <a:spcPct val="0"/>
        </a:spcBef>
        <a:buNone/>
        <a:defRPr sz="37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63" indent="-192863" algn="l" defTabSz="771454" rtl="0" eaLnBrk="1" latinLnBrk="0" hangingPunct="1">
        <a:lnSpc>
          <a:spcPct val="90000"/>
        </a:lnSpc>
        <a:spcBef>
          <a:spcPts val="844"/>
        </a:spcBef>
        <a:buFont typeface="Wingdings 2" pitchFamily="18" charset="2"/>
        <a:buChar char=""/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78591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2026" kern="1200">
          <a:solidFill>
            <a:schemeClr val="tx1"/>
          </a:solidFill>
          <a:latin typeface="+mn-lt"/>
          <a:ea typeface="+mn-ea"/>
          <a:cs typeface="+mn-cs"/>
        </a:defRPr>
      </a:lvl2pPr>
      <a:lvl3pPr marL="964319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350045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4pPr>
      <a:lvl5pPr marL="1735774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5pPr>
      <a:lvl6pPr marL="2121502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6pPr>
      <a:lvl7pPr marL="2507228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7pPr>
      <a:lvl8pPr marL="2892956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8pPr>
      <a:lvl9pPr marL="3278684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1pPr>
      <a:lvl2pPr marL="385728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2pPr>
      <a:lvl3pPr marL="771454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3pPr>
      <a:lvl4pPr marL="1157182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4pPr>
      <a:lvl5pPr marL="1542911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5pPr>
      <a:lvl6pPr marL="1928637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6pPr>
      <a:lvl7pPr marL="2314365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093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8pPr>
      <a:lvl9pPr marL="3085819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967" y="975360"/>
            <a:ext cx="8871169" cy="3534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67" y="4876803"/>
            <a:ext cx="8871169" cy="11603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121" y="16950269"/>
            <a:ext cx="2314219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2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045" y="16950269"/>
            <a:ext cx="3471326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2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9916" y="16950269"/>
            <a:ext cx="2314219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7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71454" rtl="0" eaLnBrk="1" latinLnBrk="0" hangingPunct="1">
        <a:lnSpc>
          <a:spcPct val="90000"/>
        </a:lnSpc>
        <a:spcBef>
          <a:spcPct val="0"/>
        </a:spcBef>
        <a:buNone/>
        <a:defRPr sz="37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63" indent="-192863" algn="l" defTabSz="771454" rtl="0" eaLnBrk="1" latinLnBrk="0" hangingPunct="1">
        <a:lnSpc>
          <a:spcPct val="90000"/>
        </a:lnSpc>
        <a:spcBef>
          <a:spcPts val="844"/>
        </a:spcBef>
        <a:buFont typeface="Wingdings 2" pitchFamily="18" charset="2"/>
        <a:buChar char=""/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78591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2026" kern="1200">
          <a:solidFill>
            <a:schemeClr val="tx1"/>
          </a:solidFill>
          <a:latin typeface="+mn-lt"/>
          <a:ea typeface="+mn-ea"/>
          <a:cs typeface="+mn-cs"/>
        </a:defRPr>
      </a:lvl2pPr>
      <a:lvl3pPr marL="964319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350045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4pPr>
      <a:lvl5pPr marL="1735774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5pPr>
      <a:lvl6pPr marL="2121502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6pPr>
      <a:lvl7pPr marL="2507228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7pPr>
      <a:lvl8pPr marL="2892956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8pPr>
      <a:lvl9pPr marL="3278684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1pPr>
      <a:lvl2pPr marL="385728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2pPr>
      <a:lvl3pPr marL="771454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3pPr>
      <a:lvl4pPr marL="1157182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4pPr>
      <a:lvl5pPr marL="1542911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5pPr>
      <a:lvl6pPr marL="1928637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6pPr>
      <a:lvl7pPr marL="2314365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093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8pPr>
      <a:lvl9pPr marL="3085819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967" y="975360"/>
            <a:ext cx="8871169" cy="3534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967" y="4876803"/>
            <a:ext cx="8871169" cy="11603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121" y="16950269"/>
            <a:ext cx="2314219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2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8EF7D88-D2E3-4718-B614-FB7520CC2DE9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045" y="16950269"/>
            <a:ext cx="3471326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2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9916" y="16950269"/>
            <a:ext cx="2314219" cy="973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37120-8044-4D26-91BF-8CD68AB1B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17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771454" rtl="0" eaLnBrk="1" latinLnBrk="0" hangingPunct="1">
        <a:lnSpc>
          <a:spcPct val="90000"/>
        </a:lnSpc>
        <a:spcBef>
          <a:spcPct val="0"/>
        </a:spcBef>
        <a:buNone/>
        <a:defRPr sz="37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63" indent="-192863" algn="l" defTabSz="771454" rtl="0" eaLnBrk="1" latinLnBrk="0" hangingPunct="1">
        <a:lnSpc>
          <a:spcPct val="90000"/>
        </a:lnSpc>
        <a:spcBef>
          <a:spcPts val="844"/>
        </a:spcBef>
        <a:buFont typeface="Wingdings 2" pitchFamily="18" charset="2"/>
        <a:buChar char=""/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78591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2026" kern="1200">
          <a:solidFill>
            <a:schemeClr val="tx1"/>
          </a:solidFill>
          <a:latin typeface="+mn-lt"/>
          <a:ea typeface="+mn-ea"/>
          <a:cs typeface="+mn-cs"/>
        </a:defRPr>
      </a:lvl2pPr>
      <a:lvl3pPr marL="964319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350045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4pPr>
      <a:lvl5pPr marL="1735774" indent="-192863" algn="l" defTabSz="771454" rtl="0" eaLnBrk="1" latinLnBrk="0" hangingPunct="1">
        <a:lnSpc>
          <a:spcPct val="90000"/>
        </a:lnSpc>
        <a:spcBef>
          <a:spcPts val="422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5pPr>
      <a:lvl6pPr marL="2121502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6pPr>
      <a:lvl7pPr marL="2507228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7pPr>
      <a:lvl8pPr marL="2892956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8pPr>
      <a:lvl9pPr marL="3278684" indent="-192863" algn="l" defTabSz="771454" rtl="0" eaLnBrk="1" latinLnBrk="0" hangingPunct="1">
        <a:spcBef>
          <a:spcPct val="20000"/>
        </a:spcBef>
        <a:buFont typeface="Wingdings 2" pitchFamily="18" charset="2"/>
        <a:buChar char=""/>
        <a:defRPr sz="15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1pPr>
      <a:lvl2pPr marL="385728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2pPr>
      <a:lvl3pPr marL="771454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3pPr>
      <a:lvl4pPr marL="1157182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4pPr>
      <a:lvl5pPr marL="1542911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5pPr>
      <a:lvl6pPr marL="1928637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6pPr>
      <a:lvl7pPr marL="2314365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093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8pPr>
      <a:lvl9pPr marL="3085819" algn="l" defTabSz="771454" rtl="0" eaLnBrk="1" latinLnBrk="0" hangingPunct="1">
        <a:defRPr sz="15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9CF57A-3731-53FA-7103-46EB289B0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17" y="4576239"/>
            <a:ext cx="5980617" cy="129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6F84BC0-0102-E097-55F7-1A61CD2A97B6}"/>
              </a:ext>
            </a:extLst>
          </p:cNvPr>
          <p:cNvSpPr txBox="1"/>
          <p:nvPr/>
        </p:nvSpPr>
        <p:spPr>
          <a:xfrm>
            <a:off x="1132501" y="956961"/>
            <a:ext cx="815165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Tiny and clean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4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000" dirty="0"/>
              <a:t>App small as 4m size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000" dirty="0"/>
              <a:t>No ad and unnecessary functions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59937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BC2BB68-DD24-9CC9-4796-7D477836BF11}"/>
              </a:ext>
            </a:extLst>
          </p:cNvPr>
          <p:cNvSpPr txBox="1"/>
          <p:nvPr/>
        </p:nvSpPr>
        <p:spPr>
          <a:xfrm>
            <a:off x="1066881" y="1204696"/>
            <a:ext cx="81516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Powerful Share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07AFE9-28EB-0D42-E024-9B94A7756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40" y="3804758"/>
            <a:ext cx="8098750" cy="129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86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C59997-3370-F168-EEF1-01D0AB830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37" y="4373040"/>
            <a:ext cx="8098750" cy="129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1C2F215-BCEF-917E-3745-E2DB6C355FC4}"/>
              </a:ext>
            </a:extLst>
          </p:cNvPr>
          <p:cNvSpPr txBox="1"/>
          <p:nvPr/>
        </p:nvSpPr>
        <p:spPr>
          <a:xfrm>
            <a:off x="1132501" y="956961"/>
            <a:ext cx="815165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Tiny and clean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4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000" dirty="0"/>
              <a:t>App small as 4m size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000" dirty="0"/>
              <a:t>No ad and unnecessary functions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75002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0DE5E3F-0296-57FA-0CB7-05674C842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81" y="4708067"/>
            <a:ext cx="8098750" cy="129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B44959-BB97-A6DE-6627-669EF7725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380" y="14952053"/>
            <a:ext cx="673190" cy="6731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AA21A62-812E-7375-C56C-5E59C4A033A1}"/>
              </a:ext>
            </a:extLst>
          </p:cNvPr>
          <p:cNvSpPr txBox="1"/>
          <p:nvPr/>
        </p:nvSpPr>
        <p:spPr>
          <a:xfrm>
            <a:off x="1066881" y="621933"/>
            <a:ext cx="815165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Floating Button</a:t>
            </a:r>
            <a:endParaRPr lang="en-US" altLang="zh-CN" sz="7199" dirty="0"/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4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000" dirty="0"/>
              <a:t>Scroll up/down, swipe left/right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000" dirty="0"/>
              <a:t>Auto-scrolling with speed control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000" dirty="0"/>
              <a:t>Page browsing with only one finger</a:t>
            </a:r>
            <a:endParaRPr lang="zh-CN" altLang="en-US" sz="4000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B71AB925-3956-FBB0-B195-8583118E70B8}"/>
              </a:ext>
            </a:extLst>
          </p:cNvPr>
          <p:cNvCxnSpPr>
            <a:cxnSpLocks/>
          </p:cNvCxnSpPr>
          <p:nvPr/>
        </p:nvCxnSpPr>
        <p:spPr>
          <a:xfrm flipH="1">
            <a:off x="5328073" y="15071184"/>
            <a:ext cx="618525" cy="0"/>
          </a:xfrm>
          <a:prstGeom prst="straightConnector1">
            <a:avLst/>
          </a:prstGeom>
          <a:ln w="5715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注: 弯曲线形 6">
            <a:extLst>
              <a:ext uri="{FF2B5EF4-FFF2-40B4-BE49-F238E27FC236}">
                <a16:creationId xmlns:a16="http://schemas.microsoft.com/office/drawing/2014/main" id="{30EC2A29-4104-55B9-AB97-B5D8CB820534}"/>
              </a:ext>
            </a:extLst>
          </p:cNvPr>
          <p:cNvSpPr/>
          <p:nvPr/>
        </p:nvSpPr>
        <p:spPr>
          <a:xfrm>
            <a:off x="503592" y="13268445"/>
            <a:ext cx="3124970" cy="1478233"/>
          </a:xfrm>
          <a:prstGeom prst="borderCallout2">
            <a:avLst>
              <a:gd name="adj1" fmla="val 76737"/>
              <a:gd name="adj2" fmla="val 98363"/>
              <a:gd name="adj3" fmla="val 106418"/>
              <a:gd name="adj4" fmla="val 120826"/>
              <a:gd name="adj5" fmla="val 116067"/>
              <a:gd name="adj6" fmla="val 15281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Touch &amp; swipe out of the button boundary, trigger page swipe.</a:t>
            </a:r>
          </a:p>
        </p:txBody>
      </p:sp>
      <p:sp>
        <p:nvSpPr>
          <p:cNvPr id="10" name="标注: 弯曲线形 9">
            <a:extLst>
              <a:ext uri="{FF2B5EF4-FFF2-40B4-BE49-F238E27FC236}">
                <a16:creationId xmlns:a16="http://schemas.microsoft.com/office/drawing/2014/main" id="{B942CFBA-F0E2-FB01-8A5D-394C12FCD982}"/>
              </a:ext>
            </a:extLst>
          </p:cNvPr>
          <p:cNvSpPr/>
          <p:nvPr/>
        </p:nvSpPr>
        <p:spPr>
          <a:xfrm>
            <a:off x="6238080" y="10025219"/>
            <a:ext cx="3596640" cy="2057743"/>
          </a:xfrm>
          <a:prstGeom prst="borderCallout2">
            <a:avLst>
              <a:gd name="adj1" fmla="val 100357"/>
              <a:gd name="adj2" fmla="val 67622"/>
              <a:gd name="adj3" fmla="val 154390"/>
              <a:gd name="adj4" fmla="val 57361"/>
              <a:gd name="adj5" fmla="val 225736"/>
              <a:gd name="adj6" fmla="val -4705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Floating button: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Click:               </a:t>
            </a:r>
            <a:r>
              <a:rPr lang="en-US" altLang="zh-CN" sz="2400" dirty="0">
                <a:solidFill>
                  <a:srgbClr val="C00000"/>
                </a:solidFill>
              </a:rPr>
              <a:t>scroll up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Double-click: </a:t>
            </a:r>
            <a:r>
              <a:rPr lang="en-US" altLang="zh-CN" sz="2400" dirty="0">
                <a:solidFill>
                  <a:srgbClr val="C00000"/>
                </a:solidFill>
              </a:rPr>
              <a:t>auto-scroll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Long-click:     </a:t>
            </a:r>
            <a:r>
              <a:rPr lang="en-US" altLang="zh-CN" sz="2400" dirty="0">
                <a:solidFill>
                  <a:srgbClr val="C00000"/>
                </a:solidFill>
              </a:rPr>
              <a:t>drag &amp; move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Swipe-out:     </a:t>
            </a:r>
            <a:r>
              <a:rPr lang="en-US" altLang="zh-CN" sz="2400" dirty="0">
                <a:solidFill>
                  <a:srgbClr val="C00000"/>
                </a:solidFill>
              </a:rPr>
              <a:t>swipe page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240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D4B163-14ED-B363-6877-7451A078B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57" y="4203501"/>
            <a:ext cx="8098750" cy="129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416E8C6-8C93-D4C1-EA33-7BAF7B092D29}"/>
              </a:ext>
            </a:extLst>
          </p:cNvPr>
          <p:cNvSpPr txBox="1"/>
          <p:nvPr/>
        </p:nvSpPr>
        <p:spPr>
          <a:xfrm>
            <a:off x="1132501" y="956961"/>
            <a:ext cx="815165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Hidden Bookmarks</a:t>
            </a:r>
            <a:endParaRPr lang="en-US" altLang="zh-CN" sz="7199" dirty="0"/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4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000" dirty="0"/>
              <a:t>Toggle hide/show your private bookmarks</a:t>
            </a:r>
            <a:endParaRPr lang="zh-CN" altLang="en-US" sz="4000" dirty="0"/>
          </a:p>
        </p:txBody>
      </p:sp>
      <p:sp>
        <p:nvSpPr>
          <p:cNvPr id="10" name="标注: 弯曲线形 9">
            <a:extLst>
              <a:ext uri="{FF2B5EF4-FFF2-40B4-BE49-F238E27FC236}">
                <a16:creationId xmlns:a16="http://schemas.microsoft.com/office/drawing/2014/main" id="{D17B7F2D-0E0E-912C-162B-387851E22318}"/>
              </a:ext>
            </a:extLst>
          </p:cNvPr>
          <p:cNvSpPr/>
          <p:nvPr/>
        </p:nvSpPr>
        <p:spPr>
          <a:xfrm>
            <a:off x="7252012" y="11066586"/>
            <a:ext cx="2916184" cy="1567712"/>
          </a:xfrm>
          <a:prstGeom prst="borderCallout2">
            <a:avLst>
              <a:gd name="adj1" fmla="val 103969"/>
              <a:gd name="adj2" fmla="val 69098"/>
              <a:gd name="adj3" fmla="val 172933"/>
              <a:gd name="adj4" fmla="val 60309"/>
              <a:gd name="adj5" fmla="val 259902"/>
              <a:gd name="adj6" fmla="val 34501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When showing hidden bookmarks, click to toggle status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1" name="标注: 弯曲线形 10">
            <a:extLst>
              <a:ext uri="{FF2B5EF4-FFF2-40B4-BE49-F238E27FC236}">
                <a16:creationId xmlns:a16="http://schemas.microsoft.com/office/drawing/2014/main" id="{6974A535-EA1D-00FE-36D8-28C9611FB1D2}"/>
              </a:ext>
            </a:extLst>
          </p:cNvPr>
          <p:cNvSpPr/>
          <p:nvPr/>
        </p:nvSpPr>
        <p:spPr>
          <a:xfrm>
            <a:off x="5330097" y="7251888"/>
            <a:ext cx="2581672" cy="518080"/>
          </a:xfrm>
          <a:prstGeom prst="borderCallout2">
            <a:avLst>
              <a:gd name="adj1" fmla="val 97800"/>
              <a:gd name="adj2" fmla="val 87678"/>
              <a:gd name="adj3" fmla="val 255568"/>
              <a:gd name="adj4" fmla="val 86170"/>
              <a:gd name="adj5" fmla="val 1000321"/>
              <a:gd name="adj6" fmla="val -544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zh-CN" altLang="en-US" sz="2000" dirty="0">
                <a:solidFill>
                  <a:srgbClr val="C00000"/>
                </a:solidFill>
              </a:rPr>
              <a:t>双击显示隐藏的书签</a:t>
            </a:r>
          </a:p>
        </p:txBody>
      </p:sp>
      <p:sp>
        <p:nvSpPr>
          <p:cNvPr id="12" name="标注: 弯曲线形 11">
            <a:extLst>
              <a:ext uri="{FF2B5EF4-FFF2-40B4-BE49-F238E27FC236}">
                <a16:creationId xmlns:a16="http://schemas.microsoft.com/office/drawing/2014/main" id="{8AF7A87E-5AC7-2BBD-17E9-978075D12EF8}"/>
              </a:ext>
            </a:extLst>
          </p:cNvPr>
          <p:cNvSpPr/>
          <p:nvPr/>
        </p:nvSpPr>
        <p:spPr>
          <a:xfrm>
            <a:off x="4995581" y="6672858"/>
            <a:ext cx="3659785" cy="1097111"/>
          </a:xfrm>
          <a:prstGeom prst="borderCallout2">
            <a:avLst>
              <a:gd name="adj1" fmla="val 48394"/>
              <a:gd name="adj2" fmla="val 201"/>
              <a:gd name="adj3" fmla="val 57092"/>
              <a:gd name="adj4" fmla="val -20203"/>
              <a:gd name="adj5" fmla="val -18038"/>
              <a:gd name="adj6" fmla="val -72848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Double-click the title to show hidden bookmarks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938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EA73D05-4DFD-0E17-6DE6-899F0F5B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674" y="4680911"/>
            <a:ext cx="8098750" cy="129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18E9208-1255-F7E6-BD4B-2654CCC2E40F}"/>
              </a:ext>
            </a:extLst>
          </p:cNvPr>
          <p:cNvSpPr txBox="1"/>
          <p:nvPr/>
        </p:nvSpPr>
        <p:spPr>
          <a:xfrm>
            <a:off x="1071540" y="1192026"/>
            <a:ext cx="874301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Inject Javascript</a:t>
            </a:r>
            <a:endParaRPr lang="en-US" altLang="zh-CN" sz="7199" dirty="0"/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4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000" dirty="0"/>
              <a:t>Support TamperMonkey  scripts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000" dirty="0"/>
              <a:t>Enhance browser function unlimitedly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381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509278-CEAC-3015-71C4-6825D34A3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842" y="3994659"/>
            <a:ext cx="8098750" cy="129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509BF5E-4436-6D70-9DB7-B3E5B412EA36}"/>
              </a:ext>
            </a:extLst>
          </p:cNvPr>
          <p:cNvSpPr txBox="1"/>
          <p:nvPr/>
        </p:nvSpPr>
        <p:spPr>
          <a:xfrm>
            <a:off x="1066881" y="1204696"/>
            <a:ext cx="81516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Powerful Share</a:t>
            </a:r>
          </a:p>
        </p:txBody>
      </p:sp>
    </p:spTree>
    <p:extLst>
      <p:ext uri="{BB962C8B-B14F-4D97-AF65-F5344CB8AC3E}">
        <p14:creationId xmlns:p14="http://schemas.microsoft.com/office/powerpoint/2010/main" val="628262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CDF9C8-186C-2781-FCF9-AB4AC39F7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127" y="4544680"/>
            <a:ext cx="5980617" cy="129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2DFBA249-CEE6-901C-EE71-563A40F2C8AC}"/>
              </a:ext>
            </a:extLst>
          </p:cNvPr>
          <p:cNvCxnSpPr>
            <a:cxnSpLocks/>
          </p:cNvCxnSpPr>
          <p:nvPr/>
        </p:nvCxnSpPr>
        <p:spPr>
          <a:xfrm flipH="1">
            <a:off x="5420671" y="13994739"/>
            <a:ext cx="618525" cy="0"/>
          </a:xfrm>
          <a:prstGeom prst="straightConnector1">
            <a:avLst/>
          </a:prstGeom>
          <a:ln w="5715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FDB44959-BB97-A6DE-6627-669EF7725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99" y="13909406"/>
            <a:ext cx="673190" cy="6731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7FE3F79-CBD7-69E3-F81E-76168BA7A82C}"/>
              </a:ext>
            </a:extLst>
          </p:cNvPr>
          <p:cNvSpPr txBox="1"/>
          <p:nvPr/>
        </p:nvSpPr>
        <p:spPr>
          <a:xfrm>
            <a:off x="1066881" y="621933"/>
            <a:ext cx="815165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Floating Button</a:t>
            </a:r>
            <a:endParaRPr lang="en-US" altLang="zh-CN" sz="7199" dirty="0"/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4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000" dirty="0"/>
              <a:t>Scroll up/down, swipe left/right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000" dirty="0"/>
              <a:t>Auto-scrolling with speed control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000" dirty="0"/>
              <a:t>Page browsing with only one finger</a:t>
            </a:r>
            <a:endParaRPr lang="zh-CN" altLang="en-US" sz="4000" dirty="0"/>
          </a:p>
        </p:txBody>
      </p:sp>
      <p:sp>
        <p:nvSpPr>
          <p:cNvPr id="8" name="标注: 弯曲线形 7">
            <a:extLst>
              <a:ext uri="{FF2B5EF4-FFF2-40B4-BE49-F238E27FC236}">
                <a16:creationId xmlns:a16="http://schemas.microsoft.com/office/drawing/2014/main" id="{BE21B4F0-123D-7ECE-2033-A3D246B0A7ED}"/>
              </a:ext>
            </a:extLst>
          </p:cNvPr>
          <p:cNvSpPr/>
          <p:nvPr/>
        </p:nvSpPr>
        <p:spPr>
          <a:xfrm>
            <a:off x="596190" y="12192000"/>
            <a:ext cx="3124970" cy="1478233"/>
          </a:xfrm>
          <a:prstGeom prst="borderCallout2">
            <a:avLst>
              <a:gd name="adj1" fmla="val 76737"/>
              <a:gd name="adj2" fmla="val 98363"/>
              <a:gd name="adj3" fmla="val 106418"/>
              <a:gd name="adj4" fmla="val 120826"/>
              <a:gd name="adj5" fmla="val 116067"/>
              <a:gd name="adj6" fmla="val 15281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Touch &amp; swipe out of the button boundary, trigger page swipe.</a:t>
            </a:r>
          </a:p>
        </p:txBody>
      </p:sp>
      <p:sp>
        <p:nvSpPr>
          <p:cNvPr id="9" name="标注: 弯曲线形 8">
            <a:extLst>
              <a:ext uri="{FF2B5EF4-FFF2-40B4-BE49-F238E27FC236}">
                <a16:creationId xmlns:a16="http://schemas.microsoft.com/office/drawing/2014/main" id="{132E6603-A3F9-4F16-0E04-A9C81D168E51}"/>
              </a:ext>
            </a:extLst>
          </p:cNvPr>
          <p:cNvSpPr/>
          <p:nvPr/>
        </p:nvSpPr>
        <p:spPr>
          <a:xfrm>
            <a:off x="6416041" y="9631680"/>
            <a:ext cx="3596640" cy="2057743"/>
          </a:xfrm>
          <a:prstGeom prst="borderCallout2">
            <a:avLst>
              <a:gd name="adj1" fmla="val 100357"/>
              <a:gd name="adj2" fmla="val 67622"/>
              <a:gd name="adj3" fmla="val 154390"/>
              <a:gd name="adj4" fmla="val 57361"/>
              <a:gd name="adj5" fmla="val 181861"/>
              <a:gd name="adj6" fmla="val -4061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Floating button: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Click:               </a:t>
            </a:r>
            <a:r>
              <a:rPr lang="en-US" altLang="zh-CN" sz="2400" dirty="0">
                <a:solidFill>
                  <a:srgbClr val="C00000"/>
                </a:solidFill>
              </a:rPr>
              <a:t>scroll up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Double-click: </a:t>
            </a:r>
            <a:r>
              <a:rPr lang="en-US" altLang="zh-CN" sz="2400" dirty="0">
                <a:solidFill>
                  <a:srgbClr val="C00000"/>
                </a:solidFill>
              </a:rPr>
              <a:t>auto-scroll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Long-click:     </a:t>
            </a:r>
            <a:r>
              <a:rPr lang="en-US" altLang="zh-CN" sz="2400" dirty="0">
                <a:solidFill>
                  <a:srgbClr val="C00000"/>
                </a:solidFill>
              </a:rPr>
              <a:t>drag &amp; move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Swipe-out:     </a:t>
            </a:r>
            <a:r>
              <a:rPr lang="en-US" altLang="zh-CN" sz="2400" dirty="0">
                <a:solidFill>
                  <a:srgbClr val="C00000"/>
                </a:solidFill>
              </a:rPr>
              <a:t>swipe page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859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842C41-1361-3F9A-1870-02E418AA4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03" y="4633160"/>
            <a:ext cx="5980615" cy="129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64E6211-42CD-03C0-916A-22745417D820}"/>
              </a:ext>
            </a:extLst>
          </p:cNvPr>
          <p:cNvSpPr txBox="1"/>
          <p:nvPr/>
        </p:nvSpPr>
        <p:spPr>
          <a:xfrm>
            <a:off x="1132501" y="956961"/>
            <a:ext cx="815165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Hidden Bookmarks</a:t>
            </a:r>
            <a:endParaRPr lang="en-US" altLang="zh-CN" sz="7199" dirty="0"/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4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000" dirty="0"/>
              <a:t>Toggle hide/show your private bookmarks</a:t>
            </a:r>
            <a:endParaRPr lang="zh-CN" altLang="en-US" sz="4000" dirty="0"/>
          </a:p>
        </p:txBody>
      </p:sp>
      <p:sp>
        <p:nvSpPr>
          <p:cNvPr id="7" name="标注: 弯曲线形 6">
            <a:extLst>
              <a:ext uri="{FF2B5EF4-FFF2-40B4-BE49-F238E27FC236}">
                <a16:creationId xmlns:a16="http://schemas.microsoft.com/office/drawing/2014/main" id="{74D979BD-3758-FE9F-9107-C3DC76ABE7D6}"/>
              </a:ext>
            </a:extLst>
          </p:cNvPr>
          <p:cNvSpPr/>
          <p:nvPr/>
        </p:nvSpPr>
        <p:spPr>
          <a:xfrm>
            <a:off x="7252012" y="11066586"/>
            <a:ext cx="2916184" cy="1567712"/>
          </a:xfrm>
          <a:prstGeom prst="borderCallout2">
            <a:avLst>
              <a:gd name="adj1" fmla="val 103969"/>
              <a:gd name="adj2" fmla="val 69098"/>
              <a:gd name="adj3" fmla="val 172933"/>
              <a:gd name="adj4" fmla="val 60309"/>
              <a:gd name="adj5" fmla="val 220771"/>
              <a:gd name="adj6" fmla="val 22991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When showing hidden bookmarks, click to toggle status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8" name="标注: 弯曲线形 7">
            <a:extLst>
              <a:ext uri="{FF2B5EF4-FFF2-40B4-BE49-F238E27FC236}">
                <a16:creationId xmlns:a16="http://schemas.microsoft.com/office/drawing/2014/main" id="{D6D8931F-FD11-12EA-25C1-3C802B98793D}"/>
              </a:ext>
            </a:extLst>
          </p:cNvPr>
          <p:cNvSpPr/>
          <p:nvPr/>
        </p:nvSpPr>
        <p:spPr>
          <a:xfrm>
            <a:off x="4670340" y="7498334"/>
            <a:ext cx="2581672" cy="518080"/>
          </a:xfrm>
          <a:prstGeom prst="borderCallout2">
            <a:avLst>
              <a:gd name="adj1" fmla="val 104502"/>
              <a:gd name="adj2" fmla="val 65261"/>
              <a:gd name="adj3" fmla="val 222056"/>
              <a:gd name="adj4" fmla="val 59718"/>
              <a:gd name="adj5" fmla="val 399335"/>
              <a:gd name="adj6" fmla="val 29046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zh-CN" altLang="en-US" sz="2000" dirty="0">
                <a:solidFill>
                  <a:srgbClr val="C00000"/>
                </a:solidFill>
              </a:rPr>
              <a:t>双击显示隐藏的书签</a:t>
            </a:r>
          </a:p>
        </p:txBody>
      </p:sp>
      <p:sp>
        <p:nvSpPr>
          <p:cNvPr id="9" name="标注: 弯曲线形 8">
            <a:extLst>
              <a:ext uri="{FF2B5EF4-FFF2-40B4-BE49-F238E27FC236}">
                <a16:creationId xmlns:a16="http://schemas.microsoft.com/office/drawing/2014/main" id="{B94B24B9-814A-6899-EBFE-4DA31F8C5FA8}"/>
              </a:ext>
            </a:extLst>
          </p:cNvPr>
          <p:cNvSpPr/>
          <p:nvPr/>
        </p:nvSpPr>
        <p:spPr>
          <a:xfrm>
            <a:off x="4335824" y="6919304"/>
            <a:ext cx="3659785" cy="1097111"/>
          </a:xfrm>
          <a:prstGeom prst="borderCallout2">
            <a:avLst>
              <a:gd name="adj1" fmla="val 100090"/>
              <a:gd name="adj2" fmla="val 37520"/>
              <a:gd name="adj3" fmla="val 137273"/>
              <a:gd name="adj4" fmla="val 18698"/>
              <a:gd name="adj5" fmla="val 156039"/>
              <a:gd name="adj6" fmla="val -8013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Double-click the title to show hidden bookmarks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744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E5FE3D-7A7D-6A26-E5EF-E7BF4C0E9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357" y="5021494"/>
            <a:ext cx="5572838" cy="12074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55BFB8-F076-C2C1-EDBD-40C9634E6C53}"/>
              </a:ext>
            </a:extLst>
          </p:cNvPr>
          <p:cNvSpPr txBox="1"/>
          <p:nvPr/>
        </p:nvSpPr>
        <p:spPr>
          <a:xfrm>
            <a:off x="1071540" y="1192026"/>
            <a:ext cx="874301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Inject Javascript</a:t>
            </a:r>
            <a:endParaRPr lang="en-US" altLang="zh-CN" sz="7199" dirty="0"/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4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000" dirty="0"/>
              <a:t>Support TamperMonkey  scripts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000" dirty="0"/>
              <a:t>Enhance browser function unlimitedly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27197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BC2BB68-DD24-9CC9-4796-7D477836BF11}"/>
              </a:ext>
            </a:extLst>
          </p:cNvPr>
          <p:cNvSpPr txBox="1"/>
          <p:nvPr/>
        </p:nvSpPr>
        <p:spPr>
          <a:xfrm>
            <a:off x="1066881" y="1231280"/>
            <a:ext cx="8151650" cy="1815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263" indent="-914263">
              <a:buFont typeface="Arial" panose="020B0604020202020204" pitchFamily="34" charset="0"/>
              <a:buChar char="•"/>
            </a:pPr>
            <a:r>
              <a:rPr lang="en-US" altLang="zh-CN" sz="5599" dirty="0"/>
              <a:t>Powerful Share</a:t>
            </a:r>
          </a:p>
          <a:p>
            <a:pPr marL="914263" indent="-914263">
              <a:buFont typeface="Arial" panose="020B0604020202020204" pitchFamily="34" charset="0"/>
              <a:buChar char="•"/>
            </a:pPr>
            <a:r>
              <a:rPr lang="en-US" altLang="zh-CN" sz="5599" dirty="0"/>
              <a:t>Support night mode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E28818-BE07-AD63-5A38-AB1E9C26F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56" y="4098720"/>
            <a:ext cx="5980615" cy="129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77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62FF22-7FCF-24E0-4F8D-8BCEC0C89A57}"/>
              </a:ext>
            </a:extLst>
          </p:cNvPr>
          <p:cNvSpPr txBox="1"/>
          <p:nvPr/>
        </p:nvSpPr>
        <p:spPr>
          <a:xfrm>
            <a:off x="1132501" y="956961"/>
            <a:ext cx="815165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Tiny and clean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4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000" dirty="0"/>
              <a:t>App small as 4m size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000" dirty="0"/>
              <a:t>No ad and unnecessary functions</a:t>
            </a:r>
            <a:endParaRPr lang="zh-CN" altLang="en-US" sz="4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D68DE8-6CB6-3517-4FBB-82BE24D6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51" y="4371039"/>
            <a:ext cx="8100000" cy="129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903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DB50A4-18F8-BB55-EB2F-7FD70F3E7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643" y="4708067"/>
            <a:ext cx="8098750" cy="129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B44959-BB97-A6DE-6627-669EF7725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14" y="15764064"/>
            <a:ext cx="673190" cy="6731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8C01BBA-3A2C-571A-623D-B01ADB82982C}"/>
              </a:ext>
            </a:extLst>
          </p:cNvPr>
          <p:cNvSpPr txBox="1"/>
          <p:nvPr/>
        </p:nvSpPr>
        <p:spPr>
          <a:xfrm>
            <a:off x="1066881" y="621933"/>
            <a:ext cx="815165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Floating Button</a:t>
            </a:r>
            <a:endParaRPr lang="en-US" altLang="zh-CN" sz="7199" dirty="0"/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4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000" dirty="0"/>
              <a:t>Scroll up/down, swipe left/right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000" dirty="0"/>
              <a:t>Auto-scrolling with speed control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000" dirty="0"/>
              <a:t>Page browsing with only one finger</a:t>
            </a:r>
            <a:endParaRPr lang="zh-CN" altLang="en-US" sz="4000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59833C74-3FCC-50C6-7B03-FE9B3A2D7E42}"/>
              </a:ext>
            </a:extLst>
          </p:cNvPr>
          <p:cNvCxnSpPr>
            <a:cxnSpLocks/>
          </p:cNvCxnSpPr>
          <p:nvPr/>
        </p:nvCxnSpPr>
        <p:spPr>
          <a:xfrm flipH="1">
            <a:off x="6254689" y="15866754"/>
            <a:ext cx="618525" cy="0"/>
          </a:xfrm>
          <a:prstGeom prst="straightConnector1">
            <a:avLst/>
          </a:prstGeom>
          <a:ln w="5715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注: 弯曲线形 6">
            <a:extLst>
              <a:ext uri="{FF2B5EF4-FFF2-40B4-BE49-F238E27FC236}">
                <a16:creationId xmlns:a16="http://schemas.microsoft.com/office/drawing/2014/main" id="{A5DA73E2-452E-1034-FE4E-1AD541FB081D}"/>
              </a:ext>
            </a:extLst>
          </p:cNvPr>
          <p:cNvSpPr/>
          <p:nvPr/>
        </p:nvSpPr>
        <p:spPr>
          <a:xfrm>
            <a:off x="570790" y="13057018"/>
            <a:ext cx="3124970" cy="1478233"/>
          </a:xfrm>
          <a:prstGeom prst="borderCallout2">
            <a:avLst>
              <a:gd name="adj1" fmla="val 76737"/>
              <a:gd name="adj2" fmla="val 100215"/>
              <a:gd name="adj3" fmla="val 123644"/>
              <a:gd name="adj4" fmla="val 121567"/>
              <a:gd name="adj5" fmla="val 185755"/>
              <a:gd name="adj6" fmla="val 179856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Touch &amp; swipe out of the button boundary, trigger page swipe.</a:t>
            </a:r>
          </a:p>
        </p:txBody>
      </p:sp>
      <p:sp>
        <p:nvSpPr>
          <p:cNvPr id="10" name="标注: 弯曲线形 9">
            <a:extLst>
              <a:ext uri="{FF2B5EF4-FFF2-40B4-BE49-F238E27FC236}">
                <a16:creationId xmlns:a16="http://schemas.microsoft.com/office/drawing/2014/main" id="{227244FF-4B4A-80F0-7AC5-CC8326282C69}"/>
              </a:ext>
            </a:extLst>
          </p:cNvPr>
          <p:cNvSpPr/>
          <p:nvPr/>
        </p:nvSpPr>
        <p:spPr>
          <a:xfrm>
            <a:off x="6390641" y="10496698"/>
            <a:ext cx="3596640" cy="2057743"/>
          </a:xfrm>
          <a:prstGeom prst="borderCallout2">
            <a:avLst>
              <a:gd name="adj1" fmla="val 100357"/>
              <a:gd name="adj2" fmla="val 67622"/>
              <a:gd name="adj3" fmla="val 158890"/>
              <a:gd name="adj4" fmla="val 60579"/>
              <a:gd name="adj5" fmla="val 236423"/>
              <a:gd name="adj6" fmla="val 22650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Floating button: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Click:               </a:t>
            </a:r>
            <a:r>
              <a:rPr lang="en-US" altLang="zh-CN" sz="2400" dirty="0">
                <a:solidFill>
                  <a:srgbClr val="C00000"/>
                </a:solidFill>
              </a:rPr>
              <a:t>scroll up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Double-click: </a:t>
            </a:r>
            <a:r>
              <a:rPr lang="en-US" altLang="zh-CN" sz="2400" dirty="0">
                <a:solidFill>
                  <a:srgbClr val="C00000"/>
                </a:solidFill>
              </a:rPr>
              <a:t>auto-scroll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Long-click:     </a:t>
            </a:r>
            <a:r>
              <a:rPr lang="en-US" altLang="zh-CN" sz="2400" dirty="0">
                <a:solidFill>
                  <a:srgbClr val="C00000"/>
                </a:solidFill>
              </a:rPr>
              <a:t>drag &amp; move</a:t>
            </a:r>
          </a:p>
          <a:p>
            <a:r>
              <a:rPr lang="en-US" altLang="zh-CN" sz="2400" i="1" dirty="0">
                <a:solidFill>
                  <a:srgbClr val="C00000"/>
                </a:solidFill>
              </a:rPr>
              <a:t>Swipe-out:     </a:t>
            </a:r>
            <a:r>
              <a:rPr lang="en-US" altLang="zh-CN" sz="2400" dirty="0">
                <a:solidFill>
                  <a:srgbClr val="C00000"/>
                </a:solidFill>
              </a:rPr>
              <a:t>swipe page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691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CE891C3-29F9-4638-9B24-24746F2EF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57" y="4373040"/>
            <a:ext cx="8098750" cy="129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084809A-CD8D-FEB6-A029-65AD8A487DFB}"/>
              </a:ext>
            </a:extLst>
          </p:cNvPr>
          <p:cNvSpPr txBox="1"/>
          <p:nvPr/>
        </p:nvSpPr>
        <p:spPr>
          <a:xfrm>
            <a:off x="1132501" y="956961"/>
            <a:ext cx="815165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Hidden Bookmarks</a:t>
            </a:r>
            <a:endParaRPr lang="en-US" altLang="zh-CN" sz="7199" dirty="0"/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4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000" dirty="0"/>
              <a:t>Toggle hide/show your private bookmarks</a:t>
            </a:r>
            <a:endParaRPr lang="zh-CN" altLang="en-US" sz="4000" dirty="0"/>
          </a:p>
        </p:txBody>
      </p:sp>
      <p:sp>
        <p:nvSpPr>
          <p:cNvPr id="3" name="标注: 弯曲线形 2">
            <a:extLst>
              <a:ext uri="{FF2B5EF4-FFF2-40B4-BE49-F238E27FC236}">
                <a16:creationId xmlns:a16="http://schemas.microsoft.com/office/drawing/2014/main" id="{A524E6AA-ECAF-8CE2-CF3D-F19B3B8461BB}"/>
              </a:ext>
            </a:extLst>
          </p:cNvPr>
          <p:cNvSpPr/>
          <p:nvPr/>
        </p:nvSpPr>
        <p:spPr>
          <a:xfrm>
            <a:off x="7252012" y="11254154"/>
            <a:ext cx="2916184" cy="1380144"/>
          </a:xfrm>
          <a:prstGeom prst="borderCallout2">
            <a:avLst>
              <a:gd name="adj1" fmla="val 103969"/>
              <a:gd name="adj2" fmla="val 69098"/>
              <a:gd name="adj3" fmla="val 172933"/>
              <a:gd name="adj4" fmla="val 60309"/>
              <a:gd name="adj5" fmla="val 220771"/>
              <a:gd name="adj6" fmla="val 22991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When showing hidden bookmarks, click to toggle status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4" name="标注: 弯曲线形 3">
            <a:extLst>
              <a:ext uri="{FF2B5EF4-FFF2-40B4-BE49-F238E27FC236}">
                <a16:creationId xmlns:a16="http://schemas.microsoft.com/office/drawing/2014/main" id="{87972A85-15FD-4B90-EC95-AF9F1387AE7F}"/>
              </a:ext>
            </a:extLst>
          </p:cNvPr>
          <p:cNvSpPr/>
          <p:nvPr/>
        </p:nvSpPr>
        <p:spPr>
          <a:xfrm>
            <a:off x="4670340" y="7498334"/>
            <a:ext cx="2581672" cy="518080"/>
          </a:xfrm>
          <a:prstGeom prst="borderCallout2">
            <a:avLst>
              <a:gd name="adj1" fmla="val 104502"/>
              <a:gd name="adj2" fmla="val 65261"/>
              <a:gd name="adj3" fmla="val 222056"/>
              <a:gd name="adj4" fmla="val 59718"/>
              <a:gd name="adj5" fmla="val 456207"/>
              <a:gd name="adj6" fmla="val 27865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zh-CN" altLang="en-US" sz="2000" dirty="0">
                <a:solidFill>
                  <a:srgbClr val="C00000"/>
                </a:solidFill>
              </a:rPr>
              <a:t>双击显示隐藏的书签</a:t>
            </a:r>
          </a:p>
        </p:txBody>
      </p:sp>
      <p:sp>
        <p:nvSpPr>
          <p:cNvPr id="5" name="标注: 弯曲线形 4">
            <a:extLst>
              <a:ext uri="{FF2B5EF4-FFF2-40B4-BE49-F238E27FC236}">
                <a16:creationId xmlns:a16="http://schemas.microsoft.com/office/drawing/2014/main" id="{F498C4D7-A50C-58EE-7A9F-954A50C6B3D9}"/>
              </a:ext>
            </a:extLst>
          </p:cNvPr>
          <p:cNvSpPr/>
          <p:nvPr/>
        </p:nvSpPr>
        <p:spPr>
          <a:xfrm>
            <a:off x="4335824" y="6919304"/>
            <a:ext cx="3659785" cy="1097111"/>
          </a:xfrm>
          <a:prstGeom prst="borderCallout2">
            <a:avLst>
              <a:gd name="adj1" fmla="val 75086"/>
              <a:gd name="adj2" fmla="val 42"/>
              <a:gd name="adj3" fmla="val 104861"/>
              <a:gd name="adj4" fmla="val -11562"/>
              <a:gd name="adj5" fmla="val 107883"/>
              <a:gd name="adj6" fmla="val -37717"/>
            </a:avLst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78" tIns="143978" rIns="143978" bIns="143978" rtlCol="0" anchor="ctr" anchorCtr="0"/>
          <a:lstStyle/>
          <a:p>
            <a:r>
              <a:rPr lang="en-US" altLang="zh-CN" sz="2400" dirty="0">
                <a:solidFill>
                  <a:srgbClr val="C00000"/>
                </a:solidFill>
              </a:rPr>
              <a:t>Double-click the title to show hidden bookmarks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909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302EAB7-EF62-C53F-2C55-9A9F2717F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674" y="4555920"/>
            <a:ext cx="8098750" cy="129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871F28C-94F0-2235-69F5-57C375387283}"/>
              </a:ext>
            </a:extLst>
          </p:cNvPr>
          <p:cNvSpPr txBox="1"/>
          <p:nvPr/>
        </p:nvSpPr>
        <p:spPr>
          <a:xfrm>
            <a:off x="1071540" y="1192026"/>
            <a:ext cx="874301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Inject Javascript</a:t>
            </a:r>
            <a:endParaRPr lang="en-US" altLang="zh-CN" sz="7199" dirty="0"/>
          </a:p>
          <a:p>
            <a:pPr marL="571414" indent="-571414">
              <a:buFont typeface="Arial" panose="020B0604020202020204" pitchFamily="34" charset="0"/>
              <a:buChar char="•"/>
            </a:pPr>
            <a:endParaRPr lang="en-US" altLang="zh-CN" sz="4000" dirty="0"/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000" dirty="0"/>
              <a:t>Support TamperMonkey  scripts</a:t>
            </a:r>
          </a:p>
          <a:p>
            <a:pPr marL="571414" indent="-571414">
              <a:buFont typeface="Arial" panose="020B0604020202020204" pitchFamily="34" charset="0"/>
              <a:buChar char="•"/>
            </a:pPr>
            <a:r>
              <a:rPr lang="en-US" altLang="zh-CN" sz="4000" dirty="0"/>
              <a:t>Enhance browser function unlimitedly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664831896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TM02892315[[fn=丝状]]</Template>
  <TotalTime>503</TotalTime>
  <Words>324</Words>
  <Application>Microsoft Office PowerPoint</Application>
  <PresentationFormat>自定义</PresentationFormat>
  <Paragraphs>79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Wingdings 2</vt:lpstr>
      <vt:lpstr>HDOfficeLightV0</vt:lpstr>
      <vt:lpstr>1_HDOfficeLightV0</vt:lpstr>
      <vt:lpstr>2_HDOfficeLightV0</vt:lpstr>
      <vt:lpstr>3_HDOfficeLightV0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ken zhao</dc:creator>
  <cp:lastModifiedBy>ken zhao</cp:lastModifiedBy>
  <cp:revision>23</cp:revision>
  <dcterms:created xsi:type="dcterms:W3CDTF">2024-01-21T03:26:26Z</dcterms:created>
  <dcterms:modified xsi:type="dcterms:W3CDTF">2024-01-26T02:59:49Z</dcterms:modified>
</cp:coreProperties>
</file>